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8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>
        <p:scale>
          <a:sx n="107" d="100"/>
          <a:sy n="107" d="100"/>
        </p:scale>
        <p:origin x="736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A5DD0A-07C5-1648-B4CB-1671821E11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6D6C797-B735-024F-BCAB-DA07B1BE6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6A0813-81B2-534D-8E2C-1100B907E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7C1F87-EECF-0540-96F7-8A55C8388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560726-BE84-A24C-811F-EEBD61510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587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ACF161-4E6F-E84B-9025-08996763B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75FCC2-DE6D-1B4A-88E7-03090CEC3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FCA6C9-DFB6-CE44-A217-9D32D04E7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55AF2B-9848-F24A-ACF1-BE45D12EE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7B2973-7F81-C240-A77E-7DB90CD98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2823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C25038F-87E2-D14A-B229-7FC8865F3B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9FCC3F3-EE23-A540-A0B2-057733BAE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F470B3-4E64-8044-9B13-DEF72FBAC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822DF4-10C4-FC41-AE6D-E94E68C42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DBF1D-7D08-1D4C-A800-81BEB23CC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477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F44361-A8D7-0545-876C-98077C2B3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898FBE-25EA-8244-8163-C270CCC7C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6D0136-A7F7-5E40-A889-D925033E6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7CF026-5538-224F-A5AC-AE85D9D4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5EE18B-C475-BB4F-AD5A-80773A7FC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7551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ACDF9C-350E-8B45-8FEB-72516F036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885981-CF91-3344-926E-14DB12A2A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C52FEA-5AAE-0D44-95D0-A5EEE8A33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2DD237-F662-C74C-B4AD-80C9156DC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48D0A2-5DD1-D341-820E-A66BCD6DD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79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2CD69C-36F7-FF4D-BF18-E50BC316B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003A03-6136-7444-8289-5CAB284F6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816D74-B03B-8C49-825C-A16A9DF09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86C148-9F73-E94C-B4E1-4FDAC973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9310CE-A119-0946-B306-06DFD596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4B700C-D8BF-1E43-9408-E5686A3F2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3495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8A573-8F7A-DD4E-A1A8-D56978D3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A3B523-832F-124A-938A-F10654892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E6AA79-9911-514A-A17D-46D611303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85E2F05-FF9E-1745-A52C-7980EC7A8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F6B9DBF-F1C9-9249-B77A-261A5E9B8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28F3CF2-60B9-CD4D-A8CA-289735BB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9087ECC-837B-E94E-BDAB-E02E175B8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E5A073D-2FB1-584C-B9B6-5C62AF55D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068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F2C767-41C1-CA4C-9067-764D8A74C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B543CAF-A823-7C46-A6FF-190C54C2F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6DB5896-A5EE-2741-97B1-358668B14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FC0D249-9161-BB43-B1DB-63A4EA95B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2164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71C99D7-E200-E04F-912C-918839A12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B62F7AF-7FAD-574E-8C60-1342B09AD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D2436AD-2565-C24A-B1D8-819EE1014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4374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2EC5F0-46AC-4248-A8CF-044FB196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F1DA2F-CA69-4C4A-AB42-CD3B13203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C16553-7DBE-3045-B6E4-DFCC4DE04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8E9A1A-56E4-D045-A5FA-C94F6E6B8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B04F030-802A-FD46-9DA2-E31A08BC8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A9F8BD-C694-D040-B350-CAE208A90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02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979D65-B672-914B-BCE2-28B0CF2B5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8E2C908-0041-0F41-849B-522ABB56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2278892-34ED-7E4C-B18A-85830F2B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E6EC7F-ECE2-E24D-92A4-4CFCBE312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F9EEF5F-BD4A-934B-A3A0-7E5223E4F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3D3676-F18E-3A41-8951-C819D2BC2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569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14025A-D7C0-8542-9A29-9BC8A8D5F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BC43933-D32F-F249-9E41-F97D5FDD9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D263EE-0357-5849-9D61-311B283041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E0C16-B08A-B546-AA12-59FE55D5D48B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E85D98-C07B-5D45-94EF-0F11F66B62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24B455-2457-464B-BB22-4E56EE7CA0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D4D1E-F282-EA4B-8B70-323910092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210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A47517-B129-3E48-9709-D1306FEE4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000" cy="735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41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5DB978-7430-AC4E-AC99-608F6F00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604" cy="73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3D534-447E-0C4F-96C3-415BA43A89C8}"/>
              </a:ext>
            </a:extLst>
          </p:cNvPr>
          <p:cNvSpPr txBox="1"/>
          <p:nvPr/>
        </p:nvSpPr>
        <p:spPr>
          <a:xfrm>
            <a:off x="368135" y="414477"/>
            <a:ext cx="40613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latin typeface="Futura PT Bold" panose="020B0502020204020303" pitchFamily="34" charset="0"/>
              </a:rPr>
              <a:t>Описание</a:t>
            </a:r>
            <a:endParaRPr lang="ru-RU" b="1" dirty="0">
              <a:solidFill>
                <a:schemeClr val="bg1"/>
              </a:solidFill>
              <a:latin typeface="Futura PT Bold" panose="020B05020202040203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5DE2A-2557-CC47-9244-C78B00586E2A}"/>
              </a:ext>
            </a:extLst>
          </p:cNvPr>
          <p:cNvSpPr txBox="1"/>
          <p:nvPr/>
        </p:nvSpPr>
        <p:spPr>
          <a:xfrm>
            <a:off x="368135" y="1405584"/>
            <a:ext cx="6258296" cy="4218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Приложение </a:t>
            </a:r>
            <a:r>
              <a:rPr lang="ru-RU" sz="24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«Цифровой дневник. </a:t>
            </a:r>
            <a:r>
              <a:rPr 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Desktop</a:t>
            </a:r>
            <a:r>
              <a:rPr lang="ru-RU" sz="24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»</a:t>
            </a: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это </a:t>
            </a:r>
            <a:r>
              <a:rPr lang="ru-RU" sz="24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электронный журнал</a:t>
            </a: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для учителей и школьников с поддержкой экспорта успеваемост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учащихся </a:t>
            </a: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форматах .</a:t>
            </a:r>
            <a:r>
              <a:rPr lang="en-US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csv </a:t>
            </a: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.</a:t>
            </a:r>
            <a:r>
              <a:rPr lang="en-US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xlsx</a:t>
            </a: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В программе доступны три уровня прав: ученик, учитель и администратор. </a:t>
            </a:r>
          </a:p>
          <a:p>
            <a:pPr algn="just">
              <a:lnSpc>
                <a:spcPct val="125000"/>
              </a:lnSpc>
            </a:pPr>
            <a:endParaRPr lang="ru-RU" sz="24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Разработчик – Данила Седельников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903AE8F-022F-7347-895C-E06F5440E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822" y="1801019"/>
            <a:ext cx="4893711" cy="36020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27779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5DB978-7430-AC4E-AC99-608F6F00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604" cy="73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3D534-447E-0C4F-96C3-415BA43A89C8}"/>
              </a:ext>
            </a:extLst>
          </p:cNvPr>
          <p:cNvSpPr txBox="1"/>
          <p:nvPr/>
        </p:nvSpPr>
        <p:spPr>
          <a:xfrm>
            <a:off x="368135" y="414477"/>
            <a:ext cx="4833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latin typeface="Futura PT Bold" panose="020B0502020204020303" pitchFamily="34" charset="0"/>
              </a:rPr>
              <a:t>Стек технологий</a:t>
            </a:r>
            <a:endParaRPr lang="ru-RU" sz="2000" b="1" dirty="0">
              <a:solidFill>
                <a:schemeClr val="bg1"/>
              </a:solidFill>
              <a:latin typeface="Futura PT Bold" panose="020B05020202040203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5DE2A-2557-CC47-9244-C78B00586E2A}"/>
              </a:ext>
            </a:extLst>
          </p:cNvPr>
          <p:cNvSpPr txBox="1"/>
          <p:nvPr/>
        </p:nvSpPr>
        <p:spPr>
          <a:xfrm>
            <a:off x="401781" y="1600200"/>
            <a:ext cx="11388437" cy="43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Графический модуль: </a:t>
            </a:r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PyQt6</a:t>
            </a: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СУБД: </a:t>
            </a:r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SQLite</a:t>
            </a:r>
            <a:endParaRPr lang="ru-RU" sz="3200" b="1" dirty="0">
              <a:solidFill>
                <a:schemeClr val="accent5">
                  <a:lumMod val="20000"/>
                  <a:lumOff val="80000"/>
                </a:schemeClr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Система контроля версий: </a:t>
            </a:r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endParaRPr lang="ru-RU" sz="3200" b="1" dirty="0">
              <a:solidFill>
                <a:schemeClr val="accent5">
                  <a:lumMod val="20000"/>
                  <a:lumOff val="80000"/>
                </a:schemeClr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Шифрование: </a:t>
            </a:r>
            <a:r>
              <a:rPr lang="en-US" sz="3200" b="1" dirty="0" err="1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hashlib</a:t>
            </a:r>
            <a:endParaRPr lang="en-US" sz="3200" b="1" dirty="0">
              <a:solidFill>
                <a:schemeClr val="accent5">
                  <a:lumMod val="20000"/>
                  <a:lumOff val="80000"/>
                </a:schemeClr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 с таблицами: </a:t>
            </a:r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csv</a:t>
            </a: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sz="3200" b="1" dirty="0" err="1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xlsxwriter</a:t>
            </a:r>
            <a:endParaRPr lang="en-US" sz="3200" b="1" dirty="0">
              <a:solidFill>
                <a:schemeClr val="accent5">
                  <a:lumMod val="20000"/>
                  <a:lumOff val="80000"/>
                </a:schemeClr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 с графиками: </a:t>
            </a:r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matplotlib</a:t>
            </a:r>
            <a:endParaRPr lang="ru-RU" sz="3200" b="1" dirty="0">
              <a:solidFill>
                <a:schemeClr val="accent5">
                  <a:lumMod val="20000"/>
                  <a:lumOff val="80000"/>
                </a:schemeClr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 с системой (файловой системой): </a:t>
            </a:r>
            <a:r>
              <a:rPr lang="en-US" sz="3200" b="1" dirty="0" err="1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</a:t>
            </a:r>
            <a:endParaRPr lang="en-US" sz="3200" b="1" dirty="0">
              <a:solidFill>
                <a:schemeClr val="accent5">
                  <a:lumMod val="20000"/>
                  <a:lumOff val="80000"/>
                </a:schemeClr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522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5DB978-7430-AC4E-AC99-608F6F00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604" cy="73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3D534-447E-0C4F-96C3-415BA43A89C8}"/>
              </a:ext>
            </a:extLst>
          </p:cNvPr>
          <p:cNvSpPr txBox="1"/>
          <p:nvPr/>
        </p:nvSpPr>
        <p:spPr>
          <a:xfrm>
            <a:off x="368135" y="414477"/>
            <a:ext cx="60786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latin typeface="Futura PT Bold" panose="020B0502020204020303" pitchFamily="34" charset="0"/>
              </a:rPr>
              <a:t>Интерфейс ученика</a:t>
            </a:r>
            <a:endParaRPr lang="ru-RU" b="1" dirty="0">
              <a:solidFill>
                <a:schemeClr val="bg1"/>
              </a:solidFill>
              <a:latin typeface="Futura PT Bold" panose="020B0502020204020303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2DC65B3-2799-6A42-A9F6-8E122C8DF7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8135" y="1378841"/>
            <a:ext cx="6078616" cy="3415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01B1A57-A529-824A-8656-7F229C88F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8068" y="3509963"/>
            <a:ext cx="6078616" cy="3415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311737-8220-EE48-911C-1D8110EBADF1}"/>
              </a:ext>
            </a:extLst>
          </p:cNvPr>
          <p:cNvSpPr txBox="1"/>
          <p:nvPr/>
        </p:nvSpPr>
        <p:spPr>
          <a:xfrm>
            <a:off x="7786684" y="414477"/>
            <a:ext cx="4221249" cy="298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Возможности:</a:t>
            </a:r>
          </a:p>
          <a:p>
            <a:pPr marL="457200" indent="-45720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Просмотр успеваемости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среднего балла</a:t>
            </a:r>
          </a:p>
          <a:p>
            <a:pPr marL="457200" indent="-45720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Экс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порт успеваемости в форматах </a:t>
            </a:r>
            <a:r>
              <a:rPr lang="en-US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.csv 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.xlsx</a:t>
            </a:r>
            <a:endParaRPr lang="ru-RU" sz="2400" b="1" dirty="0">
              <a:solidFill>
                <a:schemeClr val="bg1"/>
              </a:solidFill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Анализ успеваемости</a:t>
            </a:r>
            <a:endParaRPr lang="ru-RU" sz="24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405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5DB978-7430-AC4E-AC99-608F6F00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604" cy="73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3D534-447E-0C4F-96C3-415BA43A89C8}"/>
              </a:ext>
            </a:extLst>
          </p:cNvPr>
          <p:cNvSpPr txBox="1"/>
          <p:nvPr/>
        </p:nvSpPr>
        <p:spPr>
          <a:xfrm>
            <a:off x="368135" y="414477"/>
            <a:ext cx="60786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latin typeface="Futura PT Bold" panose="020B0502020204020303" pitchFamily="34" charset="0"/>
              </a:rPr>
              <a:t>Интерфейс учителя</a:t>
            </a:r>
            <a:endParaRPr lang="ru-RU" b="1" dirty="0">
              <a:solidFill>
                <a:schemeClr val="bg1"/>
              </a:solidFill>
              <a:latin typeface="Futura PT Bold" panose="020B05020202040203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5C9907-9A74-B14D-9BE7-48FE34E2E850}"/>
              </a:ext>
            </a:extLst>
          </p:cNvPr>
          <p:cNvSpPr txBox="1"/>
          <p:nvPr/>
        </p:nvSpPr>
        <p:spPr>
          <a:xfrm>
            <a:off x="7786684" y="414477"/>
            <a:ext cx="4221249" cy="298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Возможности:</a:t>
            </a:r>
          </a:p>
          <a:p>
            <a:pPr marL="457200" indent="-45720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Просмотр успеваемости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среднего балла</a:t>
            </a:r>
          </a:p>
          <a:p>
            <a:pPr marL="457200" indent="-45720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Экс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порт успеваемости в форматах </a:t>
            </a:r>
            <a:r>
              <a:rPr lang="en-US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.csv 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.xlsx</a:t>
            </a:r>
            <a:endParaRPr lang="ru-RU" sz="2400" b="1" dirty="0">
              <a:solidFill>
                <a:schemeClr val="bg1"/>
              </a:solidFill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Анализ успеваемости</a:t>
            </a:r>
            <a:endParaRPr lang="ru-RU" sz="24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52BB3D-495E-6147-9DC4-AE8A9BCB523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3126" y="1126303"/>
            <a:ext cx="7124981" cy="422357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EEB38B-0512-754D-AC91-C9E6FAEF15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768" y="3856448"/>
            <a:ext cx="3738406" cy="314586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6040B01-4B18-1249-8DE1-76BF5EA081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0648" y="3729964"/>
            <a:ext cx="3992203" cy="34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894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5DB978-7430-AC4E-AC99-608F6F00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604" cy="73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3D534-447E-0C4F-96C3-415BA43A89C8}"/>
              </a:ext>
            </a:extLst>
          </p:cNvPr>
          <p:cNvSpPr txBox="1"/>
          <p:nvPr/>
        </p:nvSpPr>
        <p:spPr>
          <a:xfrm>
            <a:off x="368134" y="414477"/>
            <a:ext cx="79833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latin typeface="Futura PT Bold" panose="020B0502020204020303" pitchFamily="34" charset="0"/>
              </a:rPr>
              <a:t>Интерфейс администратора</a:t>
            </a:r>
            <a:endParaRPr lang="ru-RU" b="1" dirty="0">
              <a:solidFill>
                <a:schemeClr val="bg1"/>
              </a:solidFill>
              <a:latin typeface="Futura PT Bold" panose="020B05020202040203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57B4D4-FAF1-2141-A17F-EFE91DF1DFA3}"/>
              </a:ext>
            </a:extLst>
          </p:cNvPr>
          <p:cNvSpPr txBox="1"/>
          <p:nvPr/>
        </p:nvSpPr>
        <p:spPr>
          <a:xfrm>
            <a:off x="7786684" y="414477"/>
            <a:ext cx="4221249" cy="298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ru-RU" sz="32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Возможности:</a:t>
            </a:r>
          </a:p>
          <a:p>
            <a:pPr marL="457200" indent="-45720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Просмотр успеваемости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среднего балла</a:t>
            </a:r>
          </a:p>
          <a:p>
            <a:pPr marL="457200" indent="-45720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bg1"/>
                </a:solidFill>
                <a:effectLst/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Экс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порт успеваемости в форматах </a:t>
            </a:r>
            <a:r>
              <a:rPr lang="en-US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.csv </a:t>
            </a: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 </a:t>
            </a:r>
            <a:r>
              <a:rPr lang="en-US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.xlsx</a:t>
            </a:r>
            <a:endParaRPr lang="ru-RU" sz="2400" b="1" dirty="0">
              <a:solidFill>
                <a:schemeClr val="bg1"/>
              </a:solidFill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solidFill>
                  <a:schemeClr val="bg1"/>
                </a:solidFill>
                <a:latin typeface="Futura PT Heavy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Анализ успеваемости</a:t>
            </a:r>
            <a:endParaRPr lang="ru-RU" sz="2400" b="1" dirty="0">
              <a:solidFill>
                <a:schemeClr val="bg1"/>
              </a:solidFill>
              <a:effectLst/>
              <a:latin typeface="Futura PT Heavy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693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6C8777-0C65-2346-829D-FA52A2BEA8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1A91A5-8DEE-5A4C-8A10-EF12C3CDC4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5DB978-7430-AC4E-AC99-608F6F004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455"/>
            <a:ext cx="12192604" cy="735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23D534-447E-0C4F-96C3-415BA43A89C8}"/>
              </a:ext>
            </a:extLst>
          </p:cNvPr>
          <p:cNvSpPr txBox="1"/>
          <p:nvPr/>
        </p:nvSpPr>
        <p:spPr>
          <a:xfrm>
            <a:off x="368134" y="414477"/>
            <a:ext cx="79833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latin typeface="Futura PT Bold" panose="020B0502020204020303" pitchFamily="34" charset="0"/>
              </a:rPr>
              <a:t>Мои контакты</a:t>
            </a:r>
            <a:endParaRPr lang="ru-RU" b="1" dirty="0">
              <a:solidFill>
                <a:schemeClr val="bg1"/>
              </a:solidFill>
              <a:latin typeface="Futura PT Bold" panose="020B05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782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145</Words>
  <Application>Microsoft Macintosh PowerPoint</Application>
  <PresentationFormat>Широкоэкранный</PresentationFormat>
  <Paragraphs>28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Futura PT Bold</vt:lpstr>
      <vt:lpstr>Futura PT Heavy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Microsoft Office User</cp:lastModifiedBy>
  <cp:revision>6</cp:revision>
  <dcterms:created xsi:type="dcterms:W3CDTF">2023-11-02T20:05:53Z</dcterms:created>
  <dcterms:modified xsi:type="dcterms:W3CDTF">2023-11-07T09:42:41Z</dcterms:modified>
</cp:coreProperties>
</file>

<file path=docProps/thumbnail.jpeg>
</file>